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5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9" r:id="rId2"/>
  </p:sldMasterIdLst>
  <p:notesMasterIdLst>
    <p:notesMasterId r:id="rId21"/>
  </p:notesMasterIdLst>
  <p:sldIdLst>
    <p:sldId id="771" r:id="rId3"/>
    <p:sldId id="763" r:id="rId4"/>
    <p:sldId id="765" r:id="rId5"/>
    <p:sldId id="766" r:id="rId6"/>
    <p:sldId id="767" r:id="rId7"/>
    <p:sldId id="768" r:id="rId8"/>
    <p:sldId id="769" r:id="rId9"/>
    <p:sldId id="770" r:id="rId10"/>
    <p:sldId id="772" r:id="rId11"/>
    <p:sldId id="746" r:id="rId12"/>
    <p:sldId id="747" r:id="rId13"/>
    <p:sldId id="750" r:id="rId14"/>
    <p:sldId id="751" r:id="rId15"/>
    <p:sldId id="753" r:id="rId16"/>
    <p:sldId id="754" r:id="rId17"/>
    <p:sldId id="755" r:id="rId18"/>
    <p:sldId id="774" r:id="rId19"/>
    <p:sldId id="5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3300"/>
    <a:srgbClr val="FF66FF"/>
    <a:srgbClr val="FBA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>
        <p:scale>
          <a:sx n="57" d="100"/>
          <a:sy n="57" d="100"/>
        </p:scale>
        <p:origin x="-1224" y="-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568D1-28AD-4E43-8A08-D36F7462F9B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40A3E-BFB6-4DC0-AE2F-FED2FE236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57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12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87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58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27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0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09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34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5FDCA8-D870-4396-91C2-56B49DCD4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5790CCD-DF99-4482-8792-626B7F5E6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FD6FB2-8B35-4354-BBEE-8DC264A14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1BA7-E850-4F97-9CED-6A043E12ED9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A990C4-8EB0-4F51-82E2-A1DC6457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7011B6-CCDD-4924-8F56-C0780626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7138-9E83-4C8F-8946-7AB415B7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37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82AC1A-0BA0-4F31-BE9E-B2DD66711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2240DB6-FD9F-43DA-B9F0-E69005C2F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2E94BA-8DBC-4F00-83F0-C2A80B985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1BA7-E850-4F97-9CED-6A043E12ED9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301F3B-CC9F-4E8C-97D5-9087E8BA0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134AB5-97CA-412A-848F-13D5EED1A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7138-9E83-4C8F-8946-7AB415B7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9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26EF2D-C9D7-4C22-AD99-1279A5410D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C2AF4C6-20B7-4052-B191-F6A4A69BC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73139F-67BA-4105-9F2B-A5B19F89F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1BA7-E850-4F97-9CED-6A043E12ED9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F33C43-8F97-4999-960D-D55019629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C60BC3-5C08-4936-8C68-5E04DA286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7138-9E83-4C8F-8946-7AB415B7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62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584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751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EA720F-92DB-4131-8BE6-09B0566E7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BE79773-BD02-4A12-9FF7-2CADBCFAA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EDF515-0052-41DB-8677-E1E5DF184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8F0B5-C19A-4EFF-9BD0-BFFA1FCF77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D9A1B1-881F-41B3-97AC-D9E7467B2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3060A4-448F-462C-A633-5F2CE2C17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D8C65-2EF4-4EDB-B9D6-6032AAE9D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449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CE0AC2-CCF0-45C9-B0D7-7D2B22F1A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1031AB-71C1-421F-A13A-0E6DE276A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227186-8FD5-4465-9429-912EDDFA9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8F0B5-C19A-4EFF-9BD0-BFFA1FCF77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E274F2-2A0A-47CD-BAF4-AB73428EF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7D3DBB-A754-4B1A-BD38-0C952518E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D8C65-2EF4-4EDB-B9D6-6032AAE9D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886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A8989F-49F7-4FF1-B208-ED9F1C57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2774B4-F3C6-46B0-A826-66D2DF410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11CC7C-1073-4CA0-843F-7A0DF680B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8F0B5-C19A-4EFF-9BD0-BFFA1FCF77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EC9AEC-B06A-4C5F-A8C7-0F893608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734BDD-5F80-4B89-8593-ED81BE1BA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D8C65-2EF4-4EDB-B9D6-6032AAE9D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850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D99EE-7855-4BA3-BC53-2271F8827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25B161-71A1-4056-B9AD-44E0FFEF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F6DF59-3DA4-4EE3-A367-0CCC2B31D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E5754E-6B5B-429A-B27D-19A6911E7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8F0B5-C19A-4EFF-9BD0-BFFA1FCF77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9B9EAE-88E3-4DBC-AAC4-3FEF94D82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DC2748-7711-4641-B988-83D4047C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D8C65-2EF4-4EDB-B9D6-6032AAE9D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160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45F498-7F92-48C7-9774-1A98C70FC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6AFB8B3-D694-4033-9F8F-E52FDF19C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B458222-B0F1-4438-AC2C-4659C2DDF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05D88D-8B86-4F1D-9863-921F8AC45C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8616CC2-E91D-464F-8E6B-4B006D280D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1BC253F-C980-4AFD-8E32-5F31BE5CC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8F0B5-C19A-4EFF-9BD0-BFFA1FCF77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AA52F95-18C4-4A0F-AA8A-F1C30B621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B27D332-3F94-4E14-8372-D97EE56D8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D8C65-2EF4-4EDB-B9D6-6032AAE9D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356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A7203-4D08-4217-A70D-18716203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B42F3DC-A7C6-4542-8586-1E0E62E98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8F0B5-C19A-4EFF-9BD0-BFFA1FCF77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9DE7A54-7DC7-4672-9367-03023A62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AFB61BB-7FBF-4500-AA52-0F2E393D9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D8C65-2EF4-4EDB-B9D6-6032AAE9D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546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8E279-5388-4FBA-BDFC-FDA4677A4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26CB70-66D6-4262-965A-903B4EA2D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C72AF7-A688-4AFD-B523-0AD6B4ECA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1BA7-E850-4F97-9CED-6A043E12ED9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45D1E8-142F-486E-967F-E731284CF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732306-A6C1-42F1-AC76-FD9C40163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7138-9E83-4C8F-8946-7AB415B7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39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B546912-73AE-476A-A828-043F348D6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8F0B5-C19A-4EFF-9BD0-BFFA1FCF77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8882E4-3174-4125-AB20-F14B3F18F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99F24D9-02D6-4F48-81A9-BFCC3BD7D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D8C65-2EF4-4EDB-B9D6-6032AAE9D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228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5C3A0-5A5B-4051-8FB8-1F3B8C318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48EC1E-FC5B-4EB7-AF92-DA3F04701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E45A88-C53F-4F4F-AFAE-562E34635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707443-07F1-475C-A9D2-E2A782062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8F0B5-C19A-4EFF-9BD0-BFFA1FCF77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9828D3-C605-4555-B7E0-1875699A8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C06D89-9DE4-443A-BB99-292A62DFB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D8C65-2EF4-4EDB-B9D6-6032AAE9D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19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951B90-9B16-4181-A0BB-82D3AAEFD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B788525-FFC0-49FA-820F-BF14B3597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797B9A-F471-4AAF-B1D5-2C72D91F4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EE848E-ABC6-4AD6-A74A-2EB9DB95C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8F0B5-C19A-4EFF-9BD0-BFFA1FCF77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1D7505-2FB6-4018-A83A-BFBD96A5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579AEB-FF32-4AFE-8E12-CD0D5955E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D8C65-2EF4-4EDB-B9D6-6032AAE9D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210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023F5A-8940-4846-8641-3D43C504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352526-DB50-4CDA-A96F-9EFA63D04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C16150-F3A8-4E92-BEB1-C1DA5ADAE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8F0B5-C19A-4EFF-9BD0-BFFA1FCF77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BCA073-D1D2-4E3A-B13F-FFC774375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CB8F7C-3E80-4D7E-A1FC-D79CB1615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D8C65-2EF4-4EDB-B9D6-6032AAE9D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541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FB8B396-380A-44ED-998D-A2C7C5DBA6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3AB222A-18E3-4640-88C9-7B17D768F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F7D741-9B9B-4DBF-A694-D3B96848D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8F0B5-C19A-4EFF-9BD0-BFFA1FCF77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62270E-5289-4D21-AC8A-EA5E3E53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0FB234-9D3B-4919-8FC9-FC7B34779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D8C65-2EF4-4EDB-B9D6-6032AAE9D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556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6EA27-7F41-4F71-A25C-2EFDD946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F7A2A7-B458-44E1-A414-DE0354AE4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C09EDC-E5D2-4CD4-A0E9-532303184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1BA7-E850-4F97-9CED-6A043E12ED9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22ED58-4779-4013-8A09-93FF5275B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9DF50E-99EA-4891-BDC5-7068BDFAD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7138-9E83-4C8F-8946-7AB415B7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44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62FD10-2F2A-4556-9D05-3E14BB782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FDFAA8-95CE-4D3D-9318-EC434672C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22EAD6-3653-4A39-89B4-B72F3AED8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8C796D-9C08-43C3-874C-8F2CE0D7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1BA7-E850-4F97-9CED-6A043E12ED9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DAE045-04E0-458E-8548-E35FD3753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FB14D4-7808-4172-8265-122723C39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7138-9E83-4C8F-8946-7AB415B7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4FC571-B54E-4039-B945-542F69CE9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5FCBE5-A0E6-41C6-9578-44F80224E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3F498B-2890-4026-9B53-816F763C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AAC0158-2C3C-43D5-8510-F703FAF2F7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923A485-1E78-4CF4-9F5B-12FE995E2B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E537876-437D-4FF2-A7CD-D7B81F440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1BA7-E850-4F97-9CED-6A043E12ED9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48B293D-BD9C-49FF-912F-38E25E0B8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6EFA809-857A-4769-9122-C804D840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7138-9E83-4C8F-8946-7AB415B7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58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9EEF32-2662-419D-A827-3B4A373A9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7572567-0A9E-4DA0-A43D-7E8D163E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1BA7-E850-4F97-9CED-6A043E12ED9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43D2027-22EC-4D15-8379-D51F76003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9F7AB3-FA79-488E-9F5B-2BAE12912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7138-9E83-4C8F-8946-7AB415B7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7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AAD8323-F54D-4D91-B3DB-E558FCE6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1BA7-E850-4F97-9CED-6A043E12ED9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9DBF898-E018-43E5-AB38-E0340C04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2B9757C-F31B-4A99-B31F-5DE31E029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7138-9E83-4C8F-8946-7AB415B7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48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536259-AC10-41F0-A212-FD9A3B6BC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0918ED-2192-41A7-9F61-CE7B7DB28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B67B443-8875-44C3-B619-CC675180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C61E455-2A33-4810-9DAE-D43181CF0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1BA7-E850-4F97-9CED-6A043E12ED9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A07254-2836-4F88-A061-A3B6782EE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67D412-6BD1-45CC-8B16-2BF49ABE4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7138-9E83-4C8F-8946-7AB415B7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26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5F049D-AFFD-44EB-A2A8-8D0D95091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86FEAD8-D6DD-47D7-913E-1CC397A66A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455D7E-F6E5-460E-9069-C3F1F5BCC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0E804A-0F6E-425A-B4E6-0CE18BAC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1BA7-E850-4F97-9CED-6A043E12ED9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3A98F7-DD03-405B-A362-30C153FA2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90C642-6085-4B07-82AA-D543B093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7138-9E83-4C8F-8946-7AB415B7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0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B5606DD-EACB-4AC3-80B7-E5489400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517464-E878-44FA-BB69-C3B9AD756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B00913-CF74-4E0D-AD66-FA2FA4554D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61BA7-E850-4F97-9CED-6A043E12ED9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FE880C-1407-4A92-8BB2-A1CF000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B2724E-ABA4-4372-B7B1-82E0A6723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C7138-9E83-4C8F-8946-7AB415B7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7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2" r:id="rId12"/>
    <p:sldLayoutId id="214748373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0452C24-028A-44FA-BFEE-32401F56F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0F1C7B-EF4D-49D8-B2C4-3F1B0768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4F8178-B134-481F-9311-AF286A75A3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8F0B5-C19A-4EFF-9BD0-BFFA1FCF77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D24FD4-41E6-4201-93A1-179C482F3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8E521B-C3DC-421C-A5A4-9F8D47355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D8C65-2EF4-4EDB-B9D6-6032AAE9D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23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audio" Target="../media/audio5.wav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pn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audio" Target="../media/audio5.wav"/><Relationship Id="rId7" Type="http://schemas.openxmlformats.org/officeDocument/2006/relationships/image" Target="../media/image23.gif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9.png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gif"/><Relationship Id="rId11" Type="http://schemas.openxmlformats.org/officeDocument/2006/relationships/image" Target="../media/image30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.png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gif"/><Relationship Id="rId11" Type="http://schemas.openxmlformats.org/officeDocument/2006/relationships/image" Target="../media/image30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gif"/><Relationship Id="rId11" Type="http://schemas.openxmlformats.org/officeDocument/2006/relationships/image" Target="../media/image34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5.wav"/><Relationship Id="rId7" Type="http://schemas.openxmlformats.org/officeDocument/2006/relationships/image" Target="../media/image23.gif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gif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04" y="0"/>
            <a:ext cx="2286000" cy="21145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30167" y="839151"/>
            <a:ext cx="832394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WELCOME TO GRADE 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  <a:endParaRPr lang="en-US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901" y="32420"/>
            <a:ext cx="1181100" cy="175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140" y="2636912"/>
            <a:ext cx="5689600" cy="4476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374" y="5630805"/>
            <a:ext cx="1181100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68" y="2533258"/>
            <a:ext cx="5689600" cy="4476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79" y="4762985"/>
            <a:ext cx="2286000" cy="2114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21" y="2276872"/>
            <a:ext cx="2286000" cy="2114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373" y="1265960"/>
            <a:ext cx="1181100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053" y="2662407"/>
            <a:ext cx="1181100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319" y="4256828"/>
            <a:ext cx="1181100" cy="1752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24" y="43208"/>
            <a:ext cx="1955800" cy="419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568" y="88148"/>
            <a:ext cx="1955800" cy="419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568" y="32420"/>
            <a:ext cx="1955800" cy="419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140" y="80426"/>
            <a:ext cx="1955800" cy="419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580" y="94591"/>
            <a:ext cx="1955800" cy="4191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741894" y="2142260"/>
            <a:ext cx="3495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Teacher: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Mrs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Ly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79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488" y="-147110"/>
            <a:ext cx="12255372" cy="7187807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9" y="3848107"/>
            <a:ext cx="1786754" cy="1948692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12693" y="219224"/>
            <a:ext cx="2312749" cy="228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AB38086-9C71-4131-9CB8-A0D0C37C0148}"/>
              </a:ext>
            </a:extLst>
          </p:cNvPr>
          <p:cNvSpPr txBox="1"/>
          <p:nvPr/>
        </p:nvSpPr>
        <p:spPr>
          <a:xfrm>
            <a:off x="2366334" y="489397"/>
            <a:ext cx="7891535" cy="208628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b="1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Sunflowers </a:t>
            </a:r>
            <a:endParaRPr lang="en-US" b="1" dirty="0">
              <a:ln w="285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455471" y="4654554"/>
            <a:ext cx="568132" cy="560944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9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314" y="3450647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611503" y="4379336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12" y="3428779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456963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He’s reading a book.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393716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She’s </a:t>
            </a:r>
            <a:r>
              <a:rPr lang="en-US" sz="2800" b="1" dirty="0">
                <a:solidFill>
                  <a:srgbClr val="FF0000"/>
                </a:solidFill>
              </a:rPr>
              <a:t>reading a book.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82444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77937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46943" y="1398506"/>
            <a:ext cx="1548431" cy="14251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948" y="404303"/>
            <a:ext cx="2828643" cy="211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95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125E-6 7.40741E-7 L 0.09401 -0.29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19" y="344330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17" y="3421438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305206" y="435012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2771006" y="5371163"/>
            <a:ext cx="2937520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He’s writing a dictation.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143620" y="5371163"/>
            <a:ext cx="2867491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She’s </a:t>
            </a:r>
            <a:r>
              <a:rPr lang="en-US" sz="2800" b="1" dirty="0">
                <a:solidFill>
                  <a:srgbClr val="FF0000"/>
                </a:solidFill>
              </a:rPr>
              <a:t>writing a dictation.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2349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27842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4769" y="1387961"/>
            <a:ext cx="1630957" cy="1632262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4677590" y="677230"/>
            <a:ext cx="2724150" cy="1247228"/>
            <a:chOff x="9204482" y="2543131"/>
            <a:chExt cx="2724150" cy="1514475"/>
          </a:xfrm>
        </p:grpSpPr>
        <p:pic>
          <p:nvPicPr>
            <p:cNvPr id="45" name="Picture 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4482" y="2543131"/>
              <a:ext cx="2724150" cy="151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Oval 45"/>
            <p:cNvSpPr/>
            <p:nvPr/>
          </p:nvSpPr>
          <p:spPr>
            <a:xfrm>
              <a:off x="9204482" y="2543131"/>
              <a:ext cx="582322" cy="5344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01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1.11111E-6 L -0.10456 -0.292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362719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19" y="344330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17" y="3421438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305206" y="435012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000776" y="5424521"/>
            <a:ext cx="2707749" cy="97495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She is </a:t>
            </a:r>
            <a:r>
              <a:rPr lang="en-US" sz="2800" b="1" dirty="0">
                <a:solidFill>
                  <a:srgbClr val="FF0000"/>
                </a:solidFill>
              </a:rPr>
              <a:t>painting masks.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6228856" y="5424521"/>
            <a:ext cx="2912908" cy="1015806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They are painting masks.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1224" y="4532016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27842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9171" y="1325661"/>
            <a:ext cx="1630957" cy="1632262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5134632" y="650877"/>
            <a:ext cx="2515539" cy="1103103"/>
            <a:chOff x="293441" y="153988"/>
            <a:chExt cx="2724150" cy="1905000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41" y="153988"/>
              <a:ext cx="2724150" cy="1905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Oval 45"/>
            <p:cNvSpPr/>
            <p:nvPr/>
          </p:nvSpPr>
          <p:spPr>
            <a:xfrm>
              <a:off x="293441" y="153988"/>
              <a:ext cx="582322" cy="3869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154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1.11111E-6 L -0.10456 -0.292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829" y="-172466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445657" y="0"/>
            <a:ext cx="9715774" cy="3584019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19" y="344330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17" y="3421438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305206" y="435012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06868" y="5310798"/>
            <a:ext cx="2501658" cy="1325735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He’s making paper </a:t>
            </a:r>
            <a:r>
              <a:rPr lang="en-US" sz="2800" b="1" dirty="0" smtClean="0">
                <a:solidFill>
                  <a:srgbClr val="FF0000"/>
                </a:solidFill>
              </a:rPr>
              <a:t>planes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143621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They’re </a:t>
            </a:r>
            <a:r>
              <a:rPr lang="en-US" sz="2800" b="1" dirty="0">
                <a:solidFill>
                  <a:srgbClr val="FF0000"/>
                </a:solidFill>
              </a:rPr>
              <a:t>making paper </a:t>
            </a:r>
            <a:r>
              <a:rPr lang="en-US" sz="2800" b="1" dirty="0" smtClean="0">
                <a:solidFill>
                  <a:srgbClr val="FF0000"/>
                </a:solidFill>
              </a:rPr>
              <a:t>planes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2349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27842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7124544" y="996637"/>
            <a:ext cx="1630957" cy="1632262"/>
          </a:xfrm>
          <a:prstGeom prst="rect">
            <a:avLst/>
          </a:prstGeom>
        </p:spPr>
      </p:pic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32548" y="270455"/>
            <a:ext cx="350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are they doing?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37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1.11111E-6 L -0.10456 -0.292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314" y="3450647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611503" y="4379336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12" y="3428779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456963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He’s listening to music.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393716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She is listening to music.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82444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77937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3583636" y="1400815"/>
            <a:ext cx="1613658" cy="148519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668574" y="558443"/>
            <a:ext cx="4195367" cy="523220"/>
            <a:chOff x="5891092" y="717758"/>
            <a:chExt cx="2896715" cy="620714"/>
          </a:xfrm>
        </p:grpSpPr>
        <p:sp>
          <p:nvSpPr>
            <p:cNvPr id="37" name="TextBox 36"/>
            <p:cNvSpPr txBox="1"/>
            <p:nvPr/>
          </p:nvSpPr>
          <p:spPr>
            <a:xfrm>
              <a:off x="5891092" y="717758"/>
              <a:ext cx="2896715" cy="620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What is </a:t>
              </a:r>
              <a:r>
                <a:rPr lang="en-US" sz="2800" dirty="0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she </a:t>
              </a:r>
              <a:r>
                <a:rPr lang="en-US" sz="2800" dirty="0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doing?</a:t>
              </a:r>
              <a:endPara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ounded Rectangular Callout 37"/>
            <p:cNvSpPr/>
            <p:nvPr/>
          </p:nvSpPr>
          <p:spPr>
            <a:xfrm>
              <a:off x="5958621" y="746975"/>
              <a:ext cx="2751444" cy="591497"/>
            </a:xfrm>
            <a:prstGeom prst="wedgeRoundRectCallout">
              <a:avLst>
                <a:gd name="adj1" fmla="val -24666"/>
                <a:gd name="adj2" fmla="val 152839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70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125E-6 7.40741E-7 L 0.09401 -0.29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372" y="0"/>
            <a:ext cx="12255372" cy="7320973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57671" y="303291"/>
            <a:ext cx="2312749" cy="22834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7" y="3727875"/>
            <a:ext cx="1786754" cy="19486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50" y="3414612"/>
            <a:ext cx="1786754" cy="194869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70" y="3295963"/>
            <a:ext cx="1786754" cy="19486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56" y="3414612"/>
            <a:ext cx="1786754" cy="1948692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/>
          <p:cNvSpPr/>
          <p:nvPr/>
        </p:nvSpPr>
        <p:spPr>
          <a:xfrm>
            <a:off x="3104613" y="198161"/>
            <a:ext cx="7186411" cy="13780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What ________ doing?          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71092" y="556157"/>
            <a:ext cx="1817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 he/she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ular Callout 2"/>
          <p:cNvSpPr/>
          <p:nvPr/>
        </p:nvSpPr>
        <p:spPr>
          <a:xfrm>
            <a:off x="4840822" y="1633593"/>
            <a:ext cx="6286524" cy="1030310"/>
          </a:xfrm>
          <a:prstGeom prst="wedgeRectCallout">
            <a:avLst>
              <a:gd name="adj1" fmla="val -53808"/>
              <a:gd name="adj2" fmla="val 1437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_________ </a:t>
            </a:r>
            <a:r>
              <a:rPr lang="en-US" sz="32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watching TV</a:t>
            </a:r>
            <a:endParaRPr lang="en-US" sz="32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90643" y="1870172"/>
            <a:ext cx="1854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He/she is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71091" y="545643"/>
            <a:ext cx="1817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are they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90642" y="1842701"/>
            <a:ext cx="1854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They are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8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38" grpId="0"/>
      <p:bldP spid="38" grpId="1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77" y="204339"/>
            <a:ext cx="12166899" cy="6608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31274" y="1604433"/>
            <a:ext cx="3973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Vocabulary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01938" y="4181203"/>
            <a:ext cx="3264031" cy="4953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writing a dictation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337383" y="4933928"/>
            <a:ext cx="3328586" cy="4953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painting masks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01807" y="2451418"/>
            <a:ext cx="3250492" cy="651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making paper planes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401807" y="3356248"/>
            <a:ext cx="3229587" cy="4953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reading a text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16931" y="1615277"/>
            <a:ext cx="3973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Sentences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616931" y="4806637"/>
            <a:ext cx="3264031" cy="4953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are they doing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843720" y="5547316"/>
            <a:ext cx="3328586" cy="4953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They are </a:t>
            </a:r>
            <a:r>
              <a:rPr lang="en-US" sz="24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singing</a:t>
            </a:r>
            <a:endParaRPr lang="en-US" sz="2400" b="1" u="sng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774457" y="2603818"/>
            <a:ext cx="3250492" cy="651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What is he/she doing?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893219" y="3476074"/>
            <a:ext cx="3229587" cy="4953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He/she is </a:t>
            </a:r>
            <a:r>
              <a:rPr lang="en-US" sz="24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singing</a:t>
            </a:r>
            <a:endParaRPr lang="en-US" sz="2400" b="1" u="sng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70269" y="2128252"/>
            <a:ext cx="5902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97927" y="3971568"/>
            <a:ext cx="6190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4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  <p:bldP spid="16" grpId="0" animBg="1"/>
      <p:bldP spid="18" grpId="0"/>
      <p:bldP spid="25" grpId="0" animBg="1"/>
      <p:bldP spid="26" grpId="0" animBg="1"/>
      <p:bldP spid="27" grpId="0" animBg="1"/>
      <p:bldP spid="28" grpId="0" animBg="1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arn Colors - Preschool Chant - Colors Song for Preschool by ELF Learning - ELF Kids Video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9800" y="3386138"/>
            <a:ext cx="152400" cy="85725"/>
          </a:xfrm>
          <a:prstGeom prst="rect">
            <a:avLst/>
          </a:prstGeom>
        </p:spPr>
      </p:pic>
      <p:pic>
        <p:nvPicPr>
          <p:cNvPr id="3" name="Learn Colors - Preschool Chant - Colors Song for Preschool by ELF Learning - ELF Kids Videos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800" y="3386138"/>
            <a:ext cx="152400" cy="85725"/>
          </a:xfrm>
          <a:prstGeom prst="rect">
            <a:avLst/>
          </a:prstGeom>
        </p:spPr>
      </p:pic>
      <p:pic>
        <p:nvPicPr>
          <p:cNvPr id="4" name="Learn Colors - Preschool Chant - Colors Song for Preschool by ELF Learning - ELF Kids Videos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325082" cy="693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7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2152" y="316026"/>
            <a:ext cx="2515539" cy="1103103"/>
            <a:chOff x="293441" y="153988"/>
            <a:chExt cx="2724150" cy="19050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41" y="153988"/>
              <a:ext cx="2724150" cy="1905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293441" y="153988"/>
              <a:ext cx="582322" cy="3869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1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2152" y="2606497"/>
            <a:ext cx="2346728" cy="1490841"/>
            <a:chOff x="293441" y="2556368"/>
            <a:chExt cx="2724150" cy="195372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41" y="2595563"/>
              <a:ext cx="2724150" cy="1914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Oval 22"/>
            <p:cNvSpPr/>
            <p:nvPr/>
          </p:nvSpPr>
          <p:spPr>
            <a:xfrm>
              <a:off x="293441" y="2556368"/>
              <a:ext cx="582322" cy="5344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2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04186" y="4482189"/>
            <a:ext cx="2502660" cy="1646427"/>
            <a:chOff x="293441" y="4740344"/>
            <a:chExt cx="2788545" cy="1913674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836" y="4749018"/>
              <a:ext cx="2724150" cy="1905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Oval 23"/>
            <p:cNvSpPr/>
            <p:nvPr/>
          </p:nvSpPr>
          <p:spPr>
            <a:xfrm>
              <a:off x="293441" y="4740344"/>
              <a:ext cx="582322" cy="5344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3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224292" y="4588644"/>
            <a:ext cx="2453694" cy="1440979"/>
            <a:chOff x="8797925" y="4541101"/>
            <a:chExt cx="2724150" cy="1521539"/>
          </a:xfrm>
        </p:grpSpPr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7925" y="4548165"/>
              <a:ext cx="2724150" cy="151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Oval 24"/>
            <p:cNvSpPr/>
            <p:nvPr/>
          </p:nvSpPr>
          <p:spPr>
            <a:xfrm>
              <a:off x="8797925" y="4541101"/>
              <a:ext cx="582322" cy="5344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4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224292" y="2598783"/>
            <a:ext cx="2724150" cy="1247228"/>
            <a:chOff x="9204482" y="2543131"/>
            <a:chExt cx="2724150" cy="1514475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4482" y="2543131"/>
              <a:ext cx="2724150" cy="151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9204482" y="2543131"/>
              <a:ext cx="582322" cy="5344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5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204482" y="279842"/>
            <a:ext cx="2626149" cy="1291422"/>
            <a:chOff x="8913321" y="347450"/>
            <a:chExt cx="2744855" cy="1558669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4026" y="391644"/>
              <a:ext cx="2724150" cy="151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Oval 26"/>
            <p:cNvSpPr/>
            <p:nvPr/>
          </p:nvSpPr>
          <p:spPr>
            <a:xfrm>
              <a:off x="8913321" y="347450"/>
              <a:ext cx="582322" cy="5344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6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86874" y="153988"/>
            <a:ext cx="3298736" cy="515780"/>
            <a:chOff x="5265715" y="133508"/>
            <a:chExt cx="2064302" cy="515780"/>
          </a:xfrm>
        </p:grpSpPr>
        <p:sp>
          <p:nvSpPr>
            <p:cNvPr id="20" name="Rounded Rectangle 19"/>
            <p:cNvSpPr/>
            <p:nvPr/>
          </p:nvSpPr>
          <p:spPr>
            <a:xfrm>
              <a:off x="5287433" y="153988"/>
              <a:ext cx="2042584" cy="4953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writing a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dic‘tation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265715" y="133508"/>
              <a:ext cx="403269" cy="2476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a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21579" y="1077578"/>
            <a:ext cx="3392111" cy="495300"/>
            <a:chOff x="5275969" y="1077578"/>
            <a:chExt cx="2081565" cy="495300"/>
          </a:xfrm>
        </p:grpSpPr>
        <p:sp>
          <p:nvSpPr>
            <p:cNvPr id="19" name="Rounded Rectangle 18"/>
            <p:cNvSpPr/>
            <p:nvPr/>
          </p:nvSpPr>
          <p:spPr>
            <a:xfrm>
              <a:off x="5314951" y="1077578"/>
              <a:ext cx="2042583" cy="4953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painting masks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5275969" y="1077578"/>
              <a:ext cx="403269" cy="2476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b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86874" y="2011363"/>
            <a:ext cx="3426815" cy="495300"/>
            <a:chOff x="5314951" y="2011363"/>
            <a:chExt cx="2101849" cy="495300"/>
          </a:xfrm>
        </p:grpSpPr>
        <p:sp>
          <p:nvSpPr>
            <p:cNvPr id="18" name="Rounded Rectangle 17"/>
            <p:cNvSpPr/>
            <p:nvPr/>
          </p:nvSpPr>
          <p:spPr>
            <a:xfrm>
              <a:off x="5376333" y="2011363"/>
              <a:ext cx="2040467" cy="4953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drawing pictures</a:t>
              </a:r>
              <a:endPara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314951" y="2011363"/>
              <a:ext cx="403269" cy="2476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c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86950" y="3019247"/>
            <a:ext cx="3326739" cy="504802"/>
            <a:chOff x="5314951" y="3019247"/>
            <a:chExt cx="2101849" cy="504802"/>
          </a:xfrm>
        </p:grpSpPr>
        <p:sp>
          <p:nvSpPr>
            <p:cNvPr id="17" name="Rounded Rectangle 16"/>
            <p:cNvSpPr/>
            <p:nvPr/>
          </p:nvSpPr>
          <p:spPr>
            <a:xfrm>
              <a:off x="5376333" y="3028749"/>
              <a:ext cx="2040467" cy="4953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listening to music</a:t>
              </a:r>
              <a:endPara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5314951" y="3019247"/>
              <a:ext cx="403269" cy="2476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d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21579" y="4097338"/>
            <a:ext cx="3392111" cy="651680"/>
            <a:chOff x="5287433" y="4097338"/>
            <a:chExt cx="2129367" cy="651680"/>
          </a:xfrm>
        </p:grpSpPr>
        <p:sp>
          <p:nvSpPr>
            <p:cNvPr id="5" name="Rounded Rectangle 4"/>
            <p:cNvSpPr/>
            <p:nvPr/>
          </p:nvSpPr>
          <p:spPr>
            <a:xfrm>
              <a:off x="5376333" y="4097338"/>
              <a:ext cx="2040467" cy="65168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making paper planes</a:t>
              </a:r>
              <a:endPara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5287433" y="4097338"/>
              <a:ext cx="403269" cy="2476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e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884103" y="5275420"/>
            <a:ext cx="3229587" cy="495300"/>
            <a:chOff x="5287433" y="5275420"/>
            <a:chExt cx="2040467" cy="495300"/>
          </a:xfrm>
        </p:grpSpPr>
        <p:sp>
          <p:nvSpPr>
            <p:cNvPr id="21" name="Rounded Rectangle 20"/>
            <p:cNvSpPr/>
            <p:nvPr/>
          </p:nvSpPr>
          <p:spPr>
            <a:xfrm>
              <a:off x="5287433" y="5275420"/>
              <a:ext cx="2040467" cy="4953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reading a text</a:t>
              </a:r>
              <a:endPara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5316366" y="5305403"/>
              <a:ext cx="403269" cy="2476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f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2314E-6 -8.23312E-7 L -0.3664 0.279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6" y="139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2314E-6 1.76688E-6 L -0.35794 0.0719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7" y="35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516E-6 1.75763E-6 L 0.34114 0.550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1" y="274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4446E-6 -3.43201E-6 L -0.36951 0.29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82" y="14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84E-7 -1.99815E-6 L 0.31043 0.450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15" y="22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31 -0.03469 L 0.3116 -0.5106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58" y="-237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1714500" y="3297239"/>
            <a:ext cx="1178984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2304262" y="1196752"/>
            <a:ext cx="310571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35667" y="4989514"/>
            <a:ext cx="569384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35667" y="4973639"/>
            <a:ext cx="569384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0384" y="1347788"/>
            <a:ext cx="2495549" cy="2241550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2535" name="13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918" y="188914"/>
            <a:ext cx="6860116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9367" y="5880100"/>
            <a:ext cx="2108200" cy="788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269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13873E-6 L 0.57066 0.035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4" y="175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856567" y="3176588"/>
            <a:ext cx="800100" cy="252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30" name="129 Rectángulo redondeado"/>
          <p:cNvSpPr/>
          <p:nvPr/>
        </p:nvSpPr>
        <p:spPr>
          <a:xfrm>
            <a:off x="497541" y="5600516"/>
            <a:ext cx="3612527" cy="917575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watching</a:t>
            </a:r>
            <a:r>
              <a:rPr lang="es-ES_tradnl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video</a:t>
            </a:r>
            <a:endParaRPr lang="es-E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130 Rectángulo redondeado"/>
          <p:cNvSpPr/>
          <p:nvPr/>
        </p:nvSpPr>
        <p:spPr>
          <a:xfrm>
            <a:off x="4656667" y="5600515"/>
            <a:ext cx="3297766" cy="944562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reading</a:t>
            </a:r>
            <a:r>
              <a:rPr lang="es-ES_tradnl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s-ES_tradnl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text</a:t>
            </a:r>
            <a:endParaRPr lang="es-E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1714500" y="2822575"/>
            <a:ext cx="1178984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2304262" y="721586"/>
            <a:ext cx="310571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35667" y="4551364"/>
            <a:ext cx="569384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35667" y="4568825"/>
            <a:ext cx="569384" cy="4270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50485" y="4568825"/>
            <a:ext cx="569383" cy="4270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5033" y="933450"/>
            <a:ext cx="2497667" cy="2243138"/>
          </a:xfrm>
          <a:prstGeom prst="rect">
            <a:avLst/>
          </a:prstGeom>
          <a:effectLst>
            <a:outerShdw blurRad="76200" dist="762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6" name="135 Flecha derecha">
            <a:hlinkClick r:id="" action="ppaction://hlinkshowjump?jump=nextslide"/>
          </p:cNvPr>
          <p:cNvSpPr/>
          <p:nvPr/>
        </p:nvSpPr>
        <p:spPr>
          <a:xfrm>
            <a:off x="10223500" y="5805488"/>
            <a:ext cx="1602317" cy="863600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solidFill>
                  <a:srgbClr val="000000"/>
                </a:solidFill>
              </a:rPr>
              <a:t>NEXT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954433" y="107950"/>
            <a:ext cx="3871384" cy="673100"/>
          </a:xfrm>
          <a:prstGeom prst="round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___________________</a:t>
            </a:r>
          </a:p>
        </p:txBody>
      </p:sp>
      <p:sp>
        <p:nvSpPr>
          <p:cNvPr id="135" name="134 Rectángulo"/>
          <p:cNvSpPr/>
          <p:nvPr/>
        </p:nvSpPr>
        <p:spPr>
          <a:xfrm>
            <a:off x="8244417" y="65089"/>
            <a:ext cx="3291416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reading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 text 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6"/>
          <a:stretch/>
        </p:blipFill>
        <p:spPr bwMode="auto">
          <a:xfrm>
            <a:off x="9469522" y="801368"/>
            <a:ext cx="2053403" cy="125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55171" y="4995863"/>
            <a:ext cx="760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25545" y="4993763"/>
            <a:ext cx="760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31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7997E-7 2.75671E-6 L 0.57321 0.1998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61" y="9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13" grpId="0" animBg="1"/>
      <p:bldP spid="130" grpId="0" animBg="1"/>
      <p:bldP spid="130" grpId="1" animBg="1"/>
      <p:bldP spid="136" grpId="0" animBg="1"/>
      <p:bldP spid="1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56567" y="3176588"/>
            <a:ext cx="800100" cy="252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FFFFFF"/>
              </a:solidFill>
            </a:endParaRPr>
          </a:p>
        </p:txBody>
      </p:sp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1714500" y="2822575"/>
            <a:ext cx="1178984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2304262" y="721586"/>
            <a:ext cx="310571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35667" y="4551364"/>
            <a:ext cx="569384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35667" y="4568825"/>
            <a:ext cx="569384" cy="4270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129 Rectángulo redondeado"/>
          <p:cNvSpPr/>
          <p:nvPr/>
        </p:nvSpPr>
        <p:spPr>
          <a:xfrm>
            <a:off x="4176185" y="5589589"/>
            <a:ext cx="3263900" cy="985837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listening</a:t>
            </a:r>
            <a:r>
              <a:rPr lang="es-ES_tradnl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s-ES_tradnl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music</a:t>
            </a:r>
            <a:endParaRPr lang="es-E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130 Rectángulo redondeado"/>
          <p:cNvSpPr/>
          <p:nvPr/>
        </p:nvSpPr>
        <p:spPr>
          <a:xfrm>
            <a:off x="527051" y="5589589"/>
            <a:ext cx="3263900" cy="962025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writing</a:t>
            </a:r>
            <a:r>
              <a:rPr lang="es-ES_tradnl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s-ES_tradnl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dictation</a:t>
            </a:r>
            <a:endParaRPr lang="es-E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50485" y="4568825"/>
            <a:ext cx="569383" cy="4270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5033" y="933450"/>
            <a:ext cx="2497667" cy="224313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6" name="135 Flecha derecha">
            <a:hlinkClick r:id="" action="ppaction://hlinkshowjump?jump=nextslide"/>
          </p:cNvPr>
          <p:cNvSpPr/>
          <p:nvPr/>
        </p:nvSpPr>
        <p:spPr>
          <a:xfrm>
            <a:off x="10223500" y="5805488"/>
            <a:ext cx="1602317" cy="863600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solidFill>
                  <a:srgbClr val="000000"/>
                </a:solidFill>
              </a:rPr>
              <a:t>NEXT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927851" y="153989"/>
            <a:ext cx="4897967" cy="674687"/>
          </a:xfrm>
          <a:prstGeom prst="round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</a:rPr>
              <a:t>_________________________</a:t>
            </a:r>
          </a:p>
        </p:txBody>
      </p:sp>
      <p:sp>
        <p:nvSpPr>
          <p:cNvPr id="135" name="134 Rectángulo"/>
          <p:cNvSpPr/>
          <p:nvPr/>
        </p:nvSpPr>
        <p:spPr>
          <a:xfrm>
            <a:off x="6927851" y="158750"/>
            <a:ext cx="4897967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writing a dictation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 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9" r="14928"/>
          <a:stretch/>
        </p:blipFill>
        <p:spPr bwMode="auto">
          <a:xfrm>
            <a:off x="9376833" y="828676"/>
            <a:ext cx="2346967" cy="15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55171" y="4995863"/>
            <a:ext cx="760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25545" y="4993763"/>
            <a:ext cx="760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34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7997E-7 2.75671E-6 L 0.57413 0.2090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00" y="104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2" grpId="0" animBg="1"/>
      <p:bldP spid="130" grpId="0" animBg="1"/>
      <p:bldP spid="130" grpId="1" animBg="1"/>
      <p:bldP spid="136" grpId="0" animBg="1"/>
      <p:bldP spid="1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56567" y="3176588"/>
            <a:ext cx="800100" cy="252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FFFFFF"/>
              </a:solidFill>
            </a:endParaRPr>
          </a:p>
        </p:txBody>
      </p:sp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1714500" y="2822575"/>
            <a:ext cx="1178984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2304262" y="721586"/>
            <a:ext cx="310571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35667" y="4551364"/>
            <a:ext cx="569384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35667" y="4568825"/>
            <a:ext cx="569384" cy="4270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129 Rectángulo redondeado"/>
          <p:cNvSpPr/>
          <p:nvPr/>
        </p:nvSpPr>
        <p:spPr>
          <a:xfrm>
            <a:off x="4256618" y="5483225"/>
            <a:ext cx="3857072" cy="985838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drawing pictures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130 Rectángulo redondeado"/>
          <p:cNvSpPr/>
          <p:nvPr/>
        </p:nvSpPr>
        <p:spPr>
          <a:xfrm>
            <a:off x="27518" y="5445125"/>
            <a:ext cx="3983567" cy="106045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painting masks</a:t>
            </a:r>
          </a:p>
        </p:txBody>
      </p:sp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50485" y="4568825"/>
            <a:ext cx="569383" cy="4270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5033" y="933450"/>
            <a:ext cx="2497667" cy="224313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6" name="135 Flecha derecha">
            <a:hlinkClick r:id="" action="ppaction://hlinkshowjump?jump=nextslide"/>
          </p:cNvPr>
          <p:cNvSpPr/>
          <p:nvPr/>
        </p:nvSpPr>
        <p:spPr>
          <a:xfrm>
            <a:off x="10223500" y="5805488"/>
            <a:ext cx="1602317" cy="863600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solidFill>
                  <a:srgbClr val="000000"/>
                </a:solidFill>
              </a:rPr>
              <a:t>NEXT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12884" y="153989"/>
            <a:ext cx="6112933" cy="674687"/>
          </a:xfrm>
          <a:prstGeom prst="round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_________________________</a:t>
            </a:r>
          </a:p>
        </p:txBody>
      </p:sp>
      <p:sp>
        <p:nvSpPr>
          <p:cNvPr id="135" name="134 Rectángulo"/>
          <p:cNvSpPr/>
          <p:nvPr/>
        </p:nvSpPr>
        <p:spPr>
          <a:xfrm>
            <a:off x="5410201" y="158750"/>
            <a:ext cx="6415617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painting masks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7"/>
          <a:stretch/>
        </p:blipFill>
        <p:spPr bwMode="auto">
          <a:xfrm>
            <a:off x="9453093" y="828676"/>
            <a:ext cx="2372725" cy="15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655171" y="4874840"/>
            <a:ext cx="760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25545" y="4872740"/>
            <a:ext cx="760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71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7997E-7 2.75671E-6 L 0.57842 0.209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1" y="104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2" grpId="0" animBg="1"/>
      <p:bldP spid="130" grpId="0" animBg="1"/>
      <p:bldP spid="130" grpId="1" animBg="1"/>
      <p:bldP spid="136" grpId="0" animBg="1"/>
      <p:bldP spid="1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856567" y="3176588"/>
            <a:ext cx="800100" cy="252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30" name="129 Rectángulo redondeado"/>
          <p:cNvSpPr/>
          <p:nvPr/>
        </p:nvSpPr>
        <p:spPr>
          <a:xfrm>
            <a:off x="527051" y="5630864"/>
            <a:ext cx="3263900" cy="1038225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watching</a:t>
            </a:r>
            <a:r>
              <a:rPr lang="es-ES_tradn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video</a:t>
            </a:r>
            <a:endParaRPr lang="es-E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130 Rectángulo redondeado"/>
          <p:cNvSpPr/>
          <p:nvPr/>
        </p:nvSpPr>
        <p:spPr>
          <a:xfrm>
            <a:off x="4176185" y="5630864"/>
            <a:ext cx="3456516" cy="1038225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making paper planes</a:t>
            </a:r>
          </a:p>
        </p:txBody>
      </p:sp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1714500" y="2822575"/>
            <a:ext cx="1178984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2035176" y="721586"/>
            <a:ext cx="310571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35667" y="4551364"/>
            <a:ext cx="569384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35667" y="4568825"/>
            <a:ext cx="569384" cy="4270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50485" y="4568825"/>
            <a:ext cx="569383" cy="4270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5033" y="933450"/>
            <a:ext cx="2497667" cy="2243138"/>
          </a:xfrm>
          <a:prstGeom prst="rect">
            <a:avLst/>
          </a:prstGeom>
          <a:effectLst>
            <a:outerShdw blurRad="76200" dist="762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6" name="135 Flecha derecha">
            <a:hlinkClick r:id="" action="ppaction://hlinkshowjump?jump=nextslide"/>
          </p:cNvPr>
          <p:cNvSpPr/>
          <p:nvPr/>
        </p:nvSpPr>
        <p:spPr>
          <a:xfrm>
            <a:off x="10223500" y="5805488"/>
            <a:ext cx="1602317" cy="863600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solidFill>
                  <a:srgbClr val="000000"/>
                </a:solidFill>
              </a:rPr>
              <a:t>NEXT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556500" y="109539"/>
            <a:ext cx="4635500" cy="674687"/>
          </a:xfrm>
          <a:prstGeom prst="round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_______________________</a:t>
            </a:r>
          </a:p>
        </p:txBody>
      </p:sp>
      <p:sp>
        <p:nvSpPr>
          <p:cNvPr id="135" name="134 Rectángulo"/>
          <p:cNvSpPr/>
          <p:nvPr/>
        </p:nvSpPr>
        <p:spPr>
          <a:xfrm>
            <a:off x="7826188" y="109539"/>
            <a:ext cx="43658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making paper planes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 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5"/>
          <a:stretch/>
        </p:blipFill>
        <p:spPr bwMode="auto">
          <a:xfrm>
            <a:off x="9426389" y="621693"/>
            <a:ext cx="2528046" cy="205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55171" y="5036204"/>
            <a:ext cx="760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25545" y="5034104"/>
            <a:ext cx="760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3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7997E-7 -2.22222E-6 L 0.5805 0.2201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25" y="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13" grpId="0" animBg="1"/>
      <p:bldP spid="130" grpId="0" animBg="1"/>
      <p:bldP spid="130" grpId="1" animBg="1"/>
      <p:bldP spid="136" grpId="0" animBg="1"/>
      <p:bldP spid="1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56567" y="3176588"/>
            <a:ext cx="800100" cy="252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FFFFFF"/>
              </a:solidFill>
            </a:endParaRPr>
          </a:p>
        </p:txBody>
      </p:sp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1714500" y="2822575"/>
            <a:ext cx="1178984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2304262" y="721586"/>
            <a:ext cx="310571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35667" y="4551364"/>
            <a:ext cx="569384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35667" y="4568825"/>
            <a:ext cx="569384" cy="4270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129 Rectángulo redondeado"/>
          <p:cNvSpPr/>
          <p:nvPr/>
        </p:nvSpPr>
        <p:spPr>
          <a:xfrm>
            <a:off x="4078817" y="5657851"/>
            <a:ext cx="4129616" cy="1039813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reading a text</a:t>
            </a:r>
          </a:p>
        </p:txBody>
      </p:sp>
      <p:sp>
        <p:nvSpPr>
          <p:cNvPr id="131" name="130 Rectángulo redondeado"/>
          <p:cNvSpPr/>
          <p:nvPr/>
        </p:nvSpPr>
        <p:spPr>
          <a:xfrm>
            <a:off x="243418" y="5710239"/>
            <a:ext cx="3551767" cy="935037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watching a video</a:t>
            </a:r>
            <a:endParaRPr lang="es-E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50485" y="4568825"/>
            <a:ext cx="569383" cy="4270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5033" y="933450"/>
            <a:ext cx="2497667" cy="224313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6" name="135 Flecha derecha">
            <a:hlinkClick r:id="" action="ppaction://hlinkshowjump?jump=nextslide"/>
          </p:cNvPr>
          <p:cNvSpPr/>
          <p:nvPr/>
        </p:nvSpPr>
        <p:spPr>
          <a:xfrm>
            <a:off x="10223500" y="5805488"/>
            <a:ext cx="1602317" cy="863600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solidFill>
                  <a:srgbClr val="000000"/>
                </a:solidFill>
              </a:rPr>
              <a:t>NEXT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927851" y="153989"/>
            <a:ext cx="4897967" cy="674687"/>
          </a:xfrm>
          <a:prstGeom prst="round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__________________________</a:t>
            </a:r>
          </a:p>
        </p:txBody>
      </p:sp>
      <p:sp>
        <p:nvSpPr>
          <p:cNvPr id="135" name="134 Rectángulo"/>
          <p:cNvSpPr/>
          <p:nvPr/>
        </p:nvSpPr>
        <p:spPr>
          <a:xfrm>
            <a:off x="7281333" y="198439"/>
            <a:ext cx="4191000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watching a video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5"/>
          <a:stretch/>
        </p:blipFill>
        <p:spPr bwMode="auto">
          <a:xfrm>
            <a:off x="9415446" y="854543"/>
            <a:ext cx="2410372" cy="181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55171" y="5103439"/>
            <a:ext cx="760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25545" y="5101339"/>
            <a:ext cx="760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41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7997E-7 -2.22222E-6 L 0.57842 0.2083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1" y="1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2" grpId="0" animBg="1"/>
      <p:bldP spid="130" grpId="0" animBg="1"/>
      <p:bldP spid="130" grpId="1" animBg="1"/>
      <p:bldP spid="136" grpId="0" animBg="1"/>
      <p:bldP spid="1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8" y="249382"/>
            <a:ext cx="11876117" cy="6450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970414" y="2412891"/>
            <a:ext cx="630104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  <a:latin typeface=".VnArabiaH" pitchFamily="34" charset="0"/>
              </a:rPr>
              <a:t>Textbook</a:t>
            </a:r>
          </a:p>
          <a:p>
            <a:pPr algn="ctr"/>
            <a:r>
              <a:rPr lang="en-US" sz="6600" dirty="0" smtClean="0">
                <a:solidFill>
                  <a:srgbClr val="FF0000"/>
                </a:solidFill>
                <a:latin typeface=".VnArabiaH" pitchFamily="34" charset="0"/>
              </a:rPr>
              <a:t>Page 59</a:t>
            </a:r>
          </a:p>
          <a:p>
            <a:pPr algn="ctr"/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(Listen and tick)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17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8803</TotalTime>
  <Words>385</Words>
  <Application>Microsoft Office PowerPoint</Application>
  <PresentationFormat>Custom</PresentationFormat>
  <Paragraphs>116</Paragraphs>
  <Slides>18</Slides>
  <Notes>7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Hoi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This MC</cp:lastModifiedBy>
  <cp:revision>208</cp:revision>
  <dcterms:created xsi:type="dcterms:W3CDTF">2020-03-22T15:20:09Z</dcterms:created>
  <dcterms:modified xsi:type="dcterms:W3CDTF">2021-12-10T03:57:46Z</dcterms:modified>
</cp:coreProperties>
</file>